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AFD6CCE-72A9-4457-869D-C446EDFC560D}" type="datetimeFigureOut">
              <a:rPr lang="pl-PL" smtClean="0"/>
              <a:pPr/>
              <a:t>2018-10-13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F189E9D-153F-4EFE-B468-6F9CC18694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FD6CCE-72A9-4457-869D-C446EDFC560D}" type="datetimeFigureOut">
              <a:rPr lang="pl-PL" smtClean="0"/>
              <a:pPr/>
              <a:t>2018-10-13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89E9D-153F-4EFE-B468-6F9CC18694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AFD6CCE-72A9-4457-869D-C446EDFC560D}" type="datetimeFigureOut">
              <a:rPr lang="pl-PL" smtClean="0"/>
              <a:pPr/>
              <a:t>2018-10-13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F189E9D-153F-4EFE-B468-6F9CC18694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FD6CCE-72A9-4457-869D-C446EDFC560D}" type="datetimeFigureOut">
              <a:rPr lang="pl-PL" smtClean="0"/>
              <a:pPr/>
              <a:t>2018-10-13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89E9D-153F-4EFE-B468-6F9CC18694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AFD6CCE-72A9-4457-869D-C446EDFC560D}" type="datetimeFigureOut">
              <a:rPr lang="pl-PL" smtClean="0"/>
              <a:pPr/>
              <a:t>2018-10-13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F189E9D-153F-4EFE-B468-6F9CC18694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FD6CCE-72A9-4457-869D-C446EDFC560D}" type="datetimeFigureOut">
              <a:rPr lang="pl-PL" smtClean="0"/>
              <a:pPr/>
              <a:t>2018-10-13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89E9D-153F-4EFE-B468-6F9CC18694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FD6CCE-72A9-4457-869D-C446EDFC560D}" type="datetimeFigureOut">
              <a:rPr lang="pl-PL" smtClean="0"/>
              <a:pPr/>
              <a:t>2018-10-13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89E9D-153F-4EFE-B468-6F9CC18694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FD6CCE-72A9-4457-869D-C446EDFC560D}" type="datetimeFigureOut">
              <a:rPr lang="pl-PL" smtClean="0"/>
              <a:pPr/>
              <a:t>2018-10-13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89E9D-153F-4EFE-B468-6F9CC18694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AFD6CCE-72A9-4457-869D-C446EDFC560D}" type="datetimeFigureOut">
              <a:rPr lang="pl-PL" smtClean="0"/>
              <a:pPr/>
              <a:t>2018-10-13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89E9D-153F-4EFE-B468-6F9CC18694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FD6CCE-72A9-4457-869D-C446EDFC560D}" type="datetimeFigureOut">
              <a:rPr lang="pl-PL" smtClean="0"/>
              <a:pPr/>
              <a:t>2018-10-13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89E9D-153F-4EFE-B468-6F9CC18694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FD6CCE-72A9-4457-869D-C446EDFC560D}" type="datetimeFigureOut">
              <a:rPr lang="pl-PL" smtClean="0"/>
              <a:pPr/>
              <a:t>2018-10-13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89E9D-153F-4EFE-B468-6F9CC186948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AFD6CCE-72A9-4457-869D-C446EDFC560D}" type="datetimeFigureOut">
              <a:rPr lang="pl-PL" smtClean="0"/>
              <a:pPr/>
              <a:t>2018-10-13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F189E9D-153F-4EFE-B468-6F9CC186948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pl-PL" dirty="0" smtClean="0"/>
              <a:t>    RAJD „NOC </a:t>
            </a:r>
            <a:r>
              <a:rPr lang="pl-PL" dirty="0" err="1" smtClean="0"/>
              <a:t>NIETOPERZy</a:t>
            </a:r>
            <a:r>
              <a:rPr lang="pl-PL" dirty="0" smtClean="0"/>
              <a:t>”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20181005_1056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57364"/>
            <a:ext cx="9144000" cy="50006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43438" y="0"/>
            <a:ext cx="3052762" cy="6858000"/>
          </a:xfrm>
        </p:spPr>
        <p:txBody>
          <a:bodyPr/>
          <a:lstStyle/>
          <a:p>
            <a:r>
              <a:rPr lang="pl-PL" dirty="0" smtClean="0"/>
              <a:t>W dniu 5.10.2018 wzięliśmy udział w rajdzie po </a:t>
            </a:r>
            <a:r>
              <a:rPr lang="pl-PL" dirty="0" err="1" smtClean="0"/>
              <a:t>Czarnorzecko</a:t>
            </a:r>
            <a:r>
              <a:rPr lang="pl-PL" dirty="0" smtClean="0"/>
              <a:t> - Strzyżowskim Parku Krajobrazowym. Naszą wędrówkę rozpoczęliśmy w Węglówce. Wycieczkę prowadził pan przewodnik z PTTK.</a:t>
            </a:r>
            <a:endParaRPr lang="pl-PL" dirty="0"/>
          </a:p>
        </p:txBody>
      </p:sp>
      <p:pic>
        <p:nvPicPr>
          <p:cNvPr id="4" name="Obraz 3" descr="20181005_1043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14290"/>
            <a:ext cx="3857625" cy="63579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2357486" y="928670"/>
            <a:ext cx="45719" cy="11430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57166"/>
            <a:ext cx="7239000" cy="6098570"/>
          </a:xfrm>
        </p:spPr>
        <p:txBody>
          <a:bodyPr/>
          <a:lstStyle/>
          <a:p>
            <a:r>
              <a:rPr lang="pl-PL" dirty="0" smtClean="0"/>
              <a:t>Za cel mieliśmy zdobycie szczytu Suchej Góry. Po wędrówce lasami dotarliśmy na szczyt, gdzie znajduje się wieża telewizyjna. Bardzo zaskoczyły nas piękne widoki roztaczające się dookoła. Schodząc z góry zwiedziliśmy cmentarz Żołnierzy Polskich </a:t>
            </a:r>
            <a:br>
              <a:rPr lang="pl-PL" dirty="0" smtClean="0"/>
            </a:br>
            <a:r>
              <a:rPr lang="pl-PL" dirty="0" smtClean="0"/>
              <a:t>i złożyliśmy im hołd jedną minutą ciszy. </a:t>
            </a:r>
            <a:endParaRPr lang="pl-PL" dirty="0"/>
          </a:p>
        </p:txBody>
      </p:sp>
      <p:pic>
        <p:nvPicPr>
          <p:cNvPr id="4" name="Obraz 3" descr="20181005_104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3214686"/>
            <a:ext cx="7358114" cy="36433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571668" y="2071678"/>
            <a:ext cx="45719" cy="11430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43438" y="0"/>
            <a:ext cx="3500462" cy="6858000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Następnie widzieliśmy sztolnie nazwaną Sztolnią nad Czają, w których można spotkać nietoperze (niestety nam się nie udało ich zobaczyć). Widzieliśmy również Pomnik Przyrody „Źródło Mieczysław”. Droga z góry była bardzo długa, ale w końcu dotarliśmy na posesje, gdzie czekało na nas ognisko i kiełbaski. </a:t>
            </a:r>
            <a:endParaRPr lang="pl-PL" dirty="0"/>
          </a:p>
        </p:txBody>
      </p:sp>
      <p:pic>
        <p:nvPicPr>
          <p:cNvPr id="4" name="Obraz 3" descr="20181005_1144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4422"/>
            <a:ext cx="4643438" cy="47863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9001220" y="1714488"/>
            <a:ext cx="7239000" cy="11430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428604"/>
            <a:ext cx="7239000" cy="2214578"/>
          </a:xfrm>
        </p:spPr>
        <p:txBody>
          <a:bodyPr/>
          <a:lstStyle/>
          <a:p>
            <a:r>
              <a:rPr lang="pl-PL" dirty="0" smtClean="0"/>
              <a:t>Po odpoczynku poszliśmy do Domu Ludowego w Czarnorzekach, gdzie odbyło się spotkanie </a:t>
            </a:r>
            <a:br>
              <a:rPr lang="pl-PL" dirty="0" smtClean="0"/>
            </a:br>
            <a:r>
              <a:rPr lang="pl-PL" dirty="0" smtClean="0"/>
              <a:t>i wykłady XV Nocy Nietoperzy. Zostały tam też ogłoszone wyniki konkursu plastycznego pt.</a:t>
            </a:r>
            <a:endParaRPr lang="pl-PL" dirty="0"/>
          </a:p>
        </p:txBody>
      </p:sp>
      <p:pic>
        <p:nvPicPr>
          <p:cNvPr id="4" name="Obraz 3" descr="20181005_1327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28868"/>
            <a:ext cx="8143900" cy="44291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643106" y="571480"/>
            <a:ext cx="257148" cy="11430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214290"/>
            <a:ext cx="7239000" cy="1785950"/>
          </a:xfrm>
        </p:spPr>
        <p:txBody>
          <a:bodyPr/>
          <a:lstStyle/>
          <a:p>
            <a:r>
              <a:rPr lang="pl-PL" dirty="0" smtClean="0"/>
              <a:t>„Świat Nietoperzy”, w którym wzięło udział wielu uczniów z naszej szkoły. Dwie nasze koleżanki zdobyły nagrody rzeczowe i dyplomy.</a:t>
            </a:r>
          </a:p>
          <a:p>
            <a:endParaRPr lang="pl-PL" dirty="0"/>
          </a:p>
        </p:txBody>
      </p:sp>
      <p:pic>
        <p:nvPicPr>
          <p:cNvPr id="4" name="Obraz 3" descr="20181005_132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0240"/>
            <a:ext cx="8072462" cy="48577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8715468" y="285728"/>
            <a:ext cx="7239000" cy="11430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dirty="0" smtClean="0"/>
              <a:t>Autor: Jakub Haliniak klasa </a:t>
            </a:r>
            <a:r>
              <a:rPr lang="pl-PL" dirty="0" err="1" smtClean="0"/>
              <a:t>Va</a:t>
            </a:r>
            <a:r>
              <a:rPr lang="pl-PL" dirty="0" smtClean="0"/>
              <a:t>, Julia Haliniak </a:t>
            </a:r>
            <a:r>
              <a:rPr lang="pl-PL" dirty="0" err="1" smtClean="0"/>
              <a:t>IVb</a:t>
            </a:r>
            <a:endParaRPr lang="pl-PL" dirty="0" smtClean="0"/>
          </a:p>
          <a:p>
            <a:pPr algn="ctr">
              <a:buNone/>
            </a:pPr>
            <a:r>
              <a:rPr lang="pl-PL" sz="2400" dirty="0" smtClean="0"/>
              <a:t>Szkoła Podstawowa w Iwoniczu</a:t>
            </a:r>
            <a:endParaRPr lang="pl-PL" sz="2400" dirty="0"/>
          </a:p>
        </p:txBody>
      </p:sp>
      <p:pic>
        <p:nvPicPr>
          <p:cNvPr id="4" name="Obraz 3" descr="20181005_1342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000372"/>
            <a:ext cx="7072362" cy="363885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39</TotalTime>
  <Words>172</Words>
  <Application>Microsoft Office PowerPoint</Application>
  <PresentationFormat>Pokaz na ekranie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Bogaty</vt:lpstr>
      <vt:lpstr>    RAJD „NOC NIETOPERZy”</vt:lpstr>
      <vt:lpstr>Slajd 2</vt:lpstr>
      <vt:lpstr>Slajd 3</vt:lpstr>
      <vt:lpstr>Slajd 4</vt:lpstr>
      <vt:lpstr>Slajd 5</vt:lpstr>
      <vt:lpstr>Slajd 6</vt:lpstr>
      <vt:lpstr>Slajd 7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RAJD NOC NIETOPERZE</dc:title>
  <dc:creator>sp</dc:creator>
  <cp:lastModifiedBy>Jacek</cp:lastModifiedBy>
  <cp:revision>8</cp:revision>
  <dcterms:created xsi:type="dcterms:W3CDTF">2018-10-10T11:49:08Z</dcterms:created>
  <dcterms:modified xsi:type="dcterms:W3CDTF">2018-10-13T06:45:06Z</dcterms:modified>
</cp:coreProperties>
</file>